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2424" y="282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9"/>
            <a:ext cx="27980640" cy="9408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99378" y="2346965"/>
            <a:ext cx="5554982" cy="499262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4443" y="2346965"/>
            <a:ext cx="16116302" cy="499262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8" y="28204162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8" y="18602969"/>
            <a:ext cx="27980640" cy="9601195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4442" y="13655042"/>
            <a:ext cx="10835640" cy="38618165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2" y="13655042"/>
            <a:ext cx="10835640" cy="38618165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2" y="9824722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2" y="13919199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4" y="9824722"/>
            <a:ext cx="14550389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4" y="13919199"/>
            <a:ext cx="14550389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2"/>
            <a:ext cx="10829928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4"/>
            <a:ext cx="18402302" cy="37459925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4"/>
            <a:ext cx="10829928" cy="30022805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2"/>
            <a:ext cx="19751040" cy="3627125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58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7"/>
            <a:ext cx="19751040" cy="5151115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7"/>
            <a:ext cx="29626560" cy="2896616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6"/>
            <a:ext cx="7680960" cy="2336798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4FF32-4C35-46B0-8E61-E6F3BAF4B428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6"/>
            <a:ext cx="10424160" cy="2336798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6"/>
            <a:ext cx="7680960" cy="2336798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1FDE2-7A78-41FF-A393-10A5EEBF5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29184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1066800"/>
            <a:ext cx="251358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 Poster using Sans Serif Minimum </a:t>
            </a:r>
            <a:r>
              <a:rPr lang="en-US" sz="8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 </a:t>
            </a:r>
            <a:r>
              <a:rPr lang="en-US" sz="8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Pt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80716" y="3081278"/>
            <a:ext cx="141025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Author Names 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Author Affiliations</a:t>
            </a:r>
            <a:endParaRPr lang="en-US" sz="6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2971800"/>
            <a:ext cx="4343400" cy="3429000"/>
          </a:xfrm>
          <a:prstGeom prst="rect">
            <a:avLst/>
          </a:prstGeom>
          <a:noFill/>
          <a:ln w="41275">
            <a:solidFill>
              <a:schemeClr val="bg2">
                <a:lumMod val="1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atin typeface="Arial" pitchFamily="34" charset="0"/>
                <a:cs typeface="Arial" pitchFamily="34" charset="0"/>
              </a:rPr>
              <a:t>Insert a logo or image</a:t>
            </a:r>
            <a:endParaRPr lang="en-U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7543800"/>
            <a:ext cx="320040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  Introduction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18592800"/>
            <a:ext cx="32004000" cy="1828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  Results and Discussion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687800" y="33629025"/>
            <a:ext cx="15544800" cy="1828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/>
              <a:t>   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Acknowledgements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203400" y="2895600"/>
            <a:ext cx="4343400" cy="3429000"/>
          </a:xfrm>
          <a:prstGeom prst="rect">
            <a:avLst/>
          </a:prstGeom>
          <a:noFill/>
          <a:ln w="41275">
            <a:solidFill>
              <a:schemeClr val="bg2">
                <a:lumMod val="1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atin typeface="Arial" pitchFamily="34" charset="0"/>
                <a:cs typeface="Arial" pitchFamily="34" charset="0"/>
              </a:rPr>
              <a:t>Insert a logo or image</a:t>
            </a:r>
            <a:endParaRPr lang="en-U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13106400"/>
            <a:ext cx="32004000" cy="1828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  Materials and Methods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9601200"/>
            <a:ext cx="3208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text 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is here, san serif 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font that is a minimum of 32 point.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14974669"/>
            <a:ext cx="3200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text 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is here,  san serif font 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that is a minimum of 32 point.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20337959"/>
            <a:ext cx="3200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text 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is here., 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sans serif font that is a minimum of 32 point.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687800" y="35535275"/>
            <a:ext cx="1554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text goes here. Use sans serif font that is a minimum of 32 point.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3400" y="33629025"/>
            <a:ext cx="15544800" cy="1828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 Conclusions and Implications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764000" y="37261800"/>
            <a:ext cx="15544800" cy="1828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/>
              <a:t>  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References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687800" y="39166800"/>
            <a:ext cx="1554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text goes here. Use sans serif font that is a minimum of 32 point.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3400" y="35610225"/>
            <a:ext cx="1554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text goes here. Use sans serif font that is a minimum of 32 point.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8400" y="23274515"/>
            <a:ext cx="13078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Figure 1. </a:t>
            </a:r>
            <a:r>
              <a:rPr lang="en-US" sz="4800" b="1" dirty="0" smtClean="0"/>
              <a:t>……………………………………………………………….</a:t>
            </a:r>
            <a:endParaRPr lang="en-US" sz="4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09600" y="24833759"/>
            <a:ext cx="3200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graphs and figures are here. Do not forget  for the legitimacy of figures( source/ Referencing etc.)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klarson</dc:creator>
  <cp:lastModifiedBy>Microsoft account</cp:lastModifiedBy>
  <cp:revision>7</cp:revision>
  <dcterms:created xsi:type="dcterms:W3CDTF">2016-05-10T03:21:52Z</dcterms:created>
  <dcterms:modified xsi:type="dcterms:W3CDTF">2017-06-23T07:12:34Z</dcterms:modified>
</cp:coreProperties>
</file>